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FFA0"/>
    <a:srgbClr val="F0FF1B"/>
    <a:srgbClr val="FFABF2"/>
    <a:srgbClr val="FFD6FB"/>
    <a:srgbClr val="FFCF5F"/>
    <a:srgbClr val="FF1A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712"/>
  </p:normalViewPr>
  <p:slideViewPr>
    <p:cSldViewPr snapToGrid="0" snapToObjects="1">
      <p:cViewPr varScale="1">
        <p:scale>
          <a:sx n="76" d="100"/>
          <a:sy n="76" d="100"/>
        </p:scale>
        <p:origin x="216" y="7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1D2449-B607-6847-BB31-9BF583C81647}" type="datetimeFigureOut">
              <a:rPr kumimoji="1" lang="ja-JP" altLang="en-US" smtClean="0"/>
              <a:t>2018/10/31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6C84B7-4FA4-F741-B2FF-E65566AB6C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49424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6C84B7-4FA4-F741-B2FF-E65566AB6C09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18627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2114A0A-4627-0944-BD80-E43990CEDA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8CEFE7A-FF9E-2646-BF7E-5D745AF546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7327ECE-2925-2B4F-A2AD-1739B8DB49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E2E42-D4DF-D742-A874-BB961D61B964}" type="datetimeFigureOut">
              <a:rPr kumimoji="1" lang="ja-JP" altLang="en-US" smtClean="0"/>
              <a:t>2018/10/31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9060004-D6FF-2D47-AA72-58F6FC7AF7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227E03B-5C7F-684C-8E6E-2DC20363B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2049B-A44D-414F-A1D6-CAA203CEDD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8838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207D453-5344-F449-9E13-D07A427A79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4482EA4-3F95-9543-B050-9EDF0EB8C8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86603E7-F454-EB4B-B502-CBEAAE231C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E2E42-D4DF-D742-A874-BB961D61B964}" type="datetimeFigureOut">
              <a:rPr kumimoji="1" lang="ja-JP" altLang="en-US" smtClean="0"/>
              <a:t>2018/10/31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E5372CE-3E92-384D-9693-8C93A2356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DD0884C-B7AF-7446-B7B7-60E465D283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2049B-A44D-414F-A1D6-CAA203CEDD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0437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D8D9F8F8-5E5F-7044-8368-2BF8D13F9D8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7985930-F213-FE46-A2B8-2DA6CB3594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0E1DD0D-E9B0-4643-B2F7-4ECD4F88CD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E2E42-D4DF-D742-A874-BB961D61B964}" type="datetimeFigureOut">
              <a:rPr kumimoji="1" lang="ja-JP" altLang="en-US" smtClean="0"/>
              <a:t>2018/10/31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2003A29-EFC7-794B-BC98-CA7F620E81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CDBD853-7AAA-DE4C-9043-C6BE7452A3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2049B-A44D-414F-A1D6-CAA203CEDD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2305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74BD25F-47DA-A940-A6D5-F2576D867F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9B900FF-FAE3-1941-A905-8BB9E702B6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2B63937-1B9B-3847-B30F-760114CB1E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E2E42-D4DF-D742-A874-BB961D61B964}" type="datetimeFigureOut">
              <a:rPr kumimoji="1" lang="ja-JP" altLang="en-US" smtClean="0"/>
              <a:t>2018/10/31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239EA0D-0C53-644D-999B-9ABF539016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3378072-C296-B34C-B820-B0D436B89A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2049B-A44D-414F-A1D6-CAA203CEDD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3108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3BD133A-7777-3049-AE0C-116EBE2644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B89A482-B43E-9D4D-A164-650B285256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E67F599-A393-F04E-87AC-952AC86C8E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E2E42-D4DF-D742-A874-BB961D61B964}" type="datetimeFigureOut">
              <a:rPr kumimoji="1" lang="ja-JP" altLang="en-US" smtClean="0"/>
              <a:t>2018/10/31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951462B-B9B2-1045-AD52-2A21BA6B4A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1667003-882E-964C-8628-7CE637784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2049B-A44D-414F-A1D6-CAA203CEDD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5202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1355896-6132-F940-9449-6BAF4429D5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5869853-681B-6A4A-89F5-2AB06001BD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94E3A6C-62D0-654E-AE81-FBF32A8DE5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895B160-8149-1E41-BBA2-F41AB7B2CF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E2E42-D4DF-D742-A874-BB961D61B964}" type="datetimeFigureOut">
              <a:rPr kumimoji="1" lang="ja-JP" altLang="en-US" smtClean="0"/>
              <a:t>2018/10/31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D918132-BF06-C34F-BA0C-8F361F60AB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E3F88E9-2EF5-2541-9C94-47CB5962E3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2049B-A44D-414F-A1D6-CAA203CEDD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5085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082B143-6FF2-2A4D-8692-25E3259540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EF74274-177E-B04E-B1A6-96450FBA99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1CBC767-25FB-A748-9188-0B0E720B02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E289788A-D3D8-7444-8D77-9DC344E278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254B40A3-4991-EC4C-8CEC-B8723ACDDFB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59266BFA-7065-0443-9C0A-E4F801B71A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E2E42-D4DF-D742-A874-BB961D61B964}" type="datetimeFigureOut">
              <a:rPr kumimoji="1" lang="ja-JP" altLang="en-US" smtClean="0"/>
              <a:t>2018/10/31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D485A695-44EB-7F43-AF32-1210D3687F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F886E30-F0BD-7C45-A9C8-A6DE13F24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2049B-A44D-414F-A1D6-CAA203CEDD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5265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BF01847-FC31-B847-AF7B-4CB73AE292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95525FB-3BF9-4446-AFF8-26E478B447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E2E42-D4DF-D742-A874-BB961D61B964}" type="datetimeFigureOut">
              <a:rPr kumimoji="1" lang="ja-JP" altLang="en-US" smtClean="0"/>
              <a:t>2018/10/31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ED37587-52E7-F742-80A1-A0220B87D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DD8017E-50E4-6541-AD86-43C99AE4BE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2049B-A44D-414F-A1D6-CAA203CEDD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4225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91903818-0E4A-494B-B05D-C8D0848FAA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E2E42-D4DF-D742-A874-BB961D61B964}" type="datetimeFigureOut">
              <a:rPr kumimoji="1" lang="ja-JP" altLang="en-US" smtClean="0"/>
              <a:t>2018/10/31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EE434AC1-15F4-8D40-B991-12F6E4C01E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ED0E188-0C4C-F340-AA08-4F01F2792F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2049B-A44D-414F-A1D6-CAA203CEDD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2558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64D9C67-4550-BE45-A1B6-0B71D2ACFB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CA46C38-7466-B24C-9B0D-7495790B23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8EFB2BC-7BD6-1B43-A0C8-F233C2474F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43BAB36-706A-7F40-B61C-60DD1AF2CE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E2E42-D4DF-D742-A874-BB961D61B964}" type="datetimeFigureOut">
              <a:rPr kumimoji="1" lang="ja-JP" altLang="en-US" smtClean="0"/>
              <a:t>2018/10/31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5621E8B-790B-B843-815C-BA72CB8F64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C4EDDA8-A003-9140-9B86-1F326663AF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2049B-A44D-414F-A1D6-CAA203CEDD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655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8D6860B-8C5E-ED47-9996-25C4682F14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6735483D-F29C-B44E-AA80-CA4374D762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A7C8343-5485-3042-8A8D-7470BCD7E5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77680D3-EB76-6E4D-8747-2752346E7C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E2E42-D4DF-D742-A874-BB961D61B964}" type="datetimeFigureOut">
              <a:rPr kumimoji="1" lang="ja-JP" altLang="en-US" smtClean="0"/>
              <a:t>2018/10/31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82FEA2A-4FD4-B94C-BFD0-48843115D5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67FFF33-EB26-D24D-BA83-68ED24CE32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2049B-A44D-414F-A1D6-CAA203CEDD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6673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BF5FAB04-6A6D-AB41-B4C9-D6E001AE08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3B1D3AC-E65B-814B-9CDB-45E92AEBB4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CB3CDB3-31A4-BD4B-BF22-EDFAC554D85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6E2E42-D4DF-D742-A874-BB961D61B964}" type="datetimeFigureOut">
              <a:rPr kumimoji="1" lang="ja-JP" altLang="en-US" smtClean="0"/>
              <a:t>2018/10/31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B570A88-0E9B-1440-957A-2F2D081063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8810F29-721F-874F-9C37-DDFC13C881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92049B-A44D-414F-A1D6-CAA203CEDD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5332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00"/>
            </a:gs>
            <a:gs pos="48000">
              <a:srgbClr val="FFABF2"/>
            </a:gs>
            <a:gs pos="100000">
              <a:srgbClr val="FFFF00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112084C-3EF3-DC40-A0E0-D47A313B9F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55278" y="2188866"/>
            <a:ext cx="9025465" cy="2465421"/>
          </a:xfrm>
          <a:ln>
            <a:noFill/>
          </a:ln>
        </p:spPr>
        <p:txBody>
          <a:bodyPr>
            <a:noAutofit/>
          </a:bodyPr>
          <a:lstStyle/>
          <a:p>
            <a:r>
              <a:rPr kumimoji="1" lang="ja-JP" altLang="en-US" sz="4400" b="1">
                <a:ln w="0">
                  <a:noFill/>
                </a:ln>
                <a:solidFill>
                  <a:schemeClr val="bg1"/>
                </a:solidFill>
                <a:effectLst>
                  <a:outerShdw blurRad="50800" dist="38100" dir="10260000" algn="tr" rotWithShape="0">
                    <a:prstClr val="black">
                      <a:alpha val="40000"/>
                    </a:prstClr>
                  </a:outerShdw>
                </a:effectLst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最幸な本物のあなたに出会う</a:t>
            </a:r>
            <a:br>
              <a:rPr kumimoji="1" lang="en-US" altLang="ja-JP" sz="4400" b="1" dirty="0">
                <a:ln w="0">
                  <a:noFill/>
                </a:ln>
                <a:solidFill>
                  <a:schemeClr val="bg1"/>
                </a:solidFill>
                <a:effectLst>
                  <a:outerShdw blurRad="50800" dist="38100" dir="10260000" algn="tr" rotWithShape="0">
                    <a:prstClr val="black">
                      <a:alpha val="40000"/>
                    </a:prstClr>
                  </a:outerShdw>
                </a:effectLst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</a:br>
            <a:r>
              <a:rPr kumimoji="1" lang="ja-JP" altLang="en-US" sz="4400" b="1">
                <a:ln w="0">
                  <a:noFill/>
                </a:ln>
                <a:solidFill>
                  <a:schemeClr val="bg1"/>
                </a:solidFill>
                <a:effectLst>
                  <a:outerShdw blurRad="50800" dist="38100" dir="10260000" algn="tr" rotWithShape="0">
                    <a:prstClr val="black">
                      <a:alpha val="40000"/>
                    </a:prstClr>
                  </a:outerShdw>
                </a:effectLst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５</a:t>
            </a:r>
            <a:r>
              <a:rPr kumimoji="1" lang="en-US" altLang="ja-JP" sz="4400" b="1" dirty="0">
                <a:ln w="0">
                  <a:noFill/>
                </a:ln>
                <a:solidFill>
                  <a:schemeClr val="bg1"/>
                </a:solidFill>
                <a:effectLst>
                  <a:outerShdw blurRad="50800" dist="38100" dir="10260000" algn="tr" rotWithShape="0">
                    <a:prstClr val="black">
                      <a:alpha val="40000"/>
                    </a:prstClr>
                  </a:outerShdw>
                </a:effectLst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step</a:t>
            </a:r>
            <a:r>
              <a:rPr kumimoji="1" lang="ja-JP" altLang="en-US" sz="4400" b="1">
                <a:ln w="0">
                  <a:noFill/>
                </a:ln>
                <a:solidFill>
                  <a:schemeClr val="bg1"/>
                </a:solidFill>
                <a:effectLst>
                  <a:outerShdw blurRad="50800" dist="38100" dir="10260000" algn="tr" rotWithShape="0">
                    <a:prstClr val="black">
                      <a:alpha val="40000"/>
                    </a:prstClr>
                  </a:outerShdw>
                </a:effectLst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講座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B09BC68-CB3E-0443-BD30-00774C2EDF9A}"/>
              </a:ext>
            </a:extLst>
          </p:cNvPr>
          <p:cNvSpPr txBox="1"/>
          <p:nvPr/>
        </p:nvSpPr>
        <p:spPr>
          <a:xfrm>
            <a:off x="419450" y="1727201"/>
            <a:ext cx="112971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4400" b="1">
                <a:solidFill>
                  <a:srgbClr val="FF1AC0"/>
                </a:solidFill>
                <a:effectLst>
                  <a:outerShdw blurRad="50800" dist="38100" algn="l" rotWithShape="0">
                    <a:schemeClr val="bg1">
                      <a:alpha val="40000"/>
                    </a:schemeClr>
                  </a:outerShdw>
                </a:effectLst>
                <a:latin typeface="Hiragino Maru Gothic ProN W4" panose="020F0400000000000000" pitchFamily="34" charset="-128"/>
                <a:ea typeface="Hiragino Maru Gothic ProN W4" panose="020F0400000000000000" pitchFamily="34" charset="-128"/>
              </a:rPr>
              <a:t>けいこの</a:t>
            </a:r>
            <a:r>
              <a:rPr lang="ja-JP" altLang="en-US" sz="5400" b="1"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Hiragino Maru Gothic ProN W4" panose="020F0400000000000000" pitchFamily="34" charset="-128"/>
                <a:ea typeface="Hiragino Maru Gothic ProN W4" panose="020F0400000000000000" pitchFamily="34" charset="-128"/>
              </a:rPr>
              <a:t>簡単</a:t>
            </a:r>
            <a:r>
              <a:rPr lang="ja-JP" altLang="en-US" sz="5400" b="1">
                <a:solidFill>
                  <a:srgbClr val="FF1AC0"/>
                </a:solidFill>
                <a:effectLst>
                  <a:outerShdw blurRad="50800" dist="38100" algn="l" rotWithShape="0">
                    <a:schemeClr val="bg1">
                      <a:alpha val="40000"/>
                    </a:schemeClr>
                  </a:outerShdw>
                </a:effectLst>
                <a:latin typeface="Hiragino Maru Gothic ProN W4" panose="020F0400000000000000" pitchFamily="34" charset="-128"/>
                <a:ea typeface="Hiragino Maru Gothic ProN W4" panose="020F0400000000000000" pitchFamily="34" charset="-128"/>
              </a:rPr>
              <a:t>！</a:t>
            </a:r>
            <a:r>
              <a:rPr lang="en-US" altLang="ja-JP" sz="54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iragino Maru Gothic ProN W4" panose="020F0400000000000000" pitchFamily="34" charset="-128"/>
                <a:ea typeface="Hiragino Maru Gothic ProN W4" panose="020F0400000000000000" pitchFamily="34" charset="-128"/>
              </a:rPr>
              <a:t>Happy</a:t>
            </a:r>
            <a:r>
              <a:rPr lang="ja-JP" altLang="en-US" sz="5400" b="1">
                <a:solidFill>
                  <a:srgbClr val="FF1AC0"/>
                </a:solidFill>
                <a:effectLst>
                  <a:outerShdw blurRad="50800" dist="38100" algn="l" rotWithShape="0">
                    <a:schemeClr val="bg1">
                      <a:alpha val="40000"/>
                    </a:schemeClr>
                  </a:outerShdw>
                </a:effectLst>
                <a:latin typeface="Hiragino Maru Gothic ProN W4" panose="020F0400000000000000" pitchFamily="34" charset="-128"/>
                <a:ea typeface="Hiragino Maru Gothic ProN W4" panose="020F0400000000000000" pitchFamily="34" charset="-128"/>
              </a:rPr>
              <a:t>！</a:t>
            </a:r>
            <a:r>
              <a:rPr lang="ja-JP" altLang="en-US" sz="4400" b="1">
                <a:solidFill>
                  <a:srgbClr val="FF1AC0"/>
                </a:solidFill>
                <a:effectLst>
                  <a:outerShdw blurRad="50800" dist="38100" algn="l" rotWithShape="0">
                    <a:schemeClr val="bg1">
                      <a:alpha val="40000"/>
                    </a:schemeClr>
                  </a:outerShdw>
                </a:effectLst>
                <a:latin typeface="Hiragino Maru Gothic ProN W4" panose="020F0400000000000000" pitchFamily="34" charset="-128"/>
                <a:ea typeface="Hiragino Maru Gothic ProN W4" panose="020F0400000000000000" pitchFamily="34" charset="-128"/>
              </a:rPr>
              <a:t>脳トレ</a:t>
            </a:r>
            <a:endParaRPr kumimoji="1" lang="ja-JP" altLang="en-US" sz="4400" b="1">
              <a:solidFill>
                <a:srgbClr val="FF1AC0"/>
              </a:solidFill>
              <a:effectLst>
                <a:outerShdw blurRad="50800" dist="38100" algn="l" rotWithShape="0">
                  <a:schemeClr val="bg1">
                    <a:alpha val="40000"/>
                  </a:schemeClr>
                </a:outerShdw>
              </a:effectLst>
              <a:latin typeface="Hiragino Maru Gothic ProN W4" panose="020F0400000000000000" pitchFamily="34" charset="-128"/>
              <a:ea typeface="Hiragino Maru Gothic ProN W4" panose="020F04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658366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17</Words>
  <Application>Microsoft Macintosh PowerPoint</Application>
  <PresentationFormat>ワイド画面</PresentationFormat>
  <Paragraphs>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Hiragino Kaku Gothic StdN W8</vt:lpstr>
      <vt:lpstr>Hiragino Maru Gothic ProN W4</vt:lpstr>
      <vt:lpstr>游ゴシック</vt:lpstr>
      <vt:lpstr>游ゴシック Light</vt:lpstr>
      <vt:lpstr>Arial</vt:lpstr>
      <vt:lpstr>Office テーマ</vt:lpstr>
      <vt:lpstr>最幸な本物のあなたに出会う ５step講座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足達 啓子</cp:lastModifiedBy>
  <cp:revision>6</cp:revision>
  <dcterms:created xsi:type="dcterms:W3CDTF">2018-10-31T07:15:52Z</dcterms:created>
  <dcterms:modified xsi:type="dcterms:W3CDTF">2018-10-31T08:47:05Z</dcterms:modified>
</cp:coreProperties>
</file>